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024" r:id="rId2"/>
    <p:sldId id="1987" r:id="rId3"/>
    <p:sldId id="2051" r:id="rId4"/>
    <p:sldId id="2052" r:id="rId5"/>
    <p:sldId id="1988" r:id="rId6"/>
    <p:sldId id="2026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83"/>
    <a:srgbClr val="FFFFFF"/>
    <a:srgbClr val="009089"/>
    <a:srgbClr val="969696"/>
    <a:srgbClr val="EAEAEA"/>
    <a:srgbClr val="008D86"/>
    <a:srgbClr val="D9D9D9"/>
    <a:srgbClr val="63B9CD"/>
    <a:srgbClr val="089188"/>
    <a:srgbClr val="259A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FECB4D8-DB02-4DC6-A0A2-4F2EBAE1DC90}" styleName="中度样式 1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7" autoAdjust="0"/>
    <p:restoredTop sz="96305" autoAdjust="0"/>
  </p:normalViewPr>
  <p:slideViewPr>
    <p:cSldViewPr snapToGrid="0">
      <p:cViewPr varScale="1">
        <p:scale>
          <a:sx n="86" d="100"/>
          <a:sy n="86" d="100"/>
        </p:scale>
        <p:origin x="9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632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FCDC0-DE72-4E06-AE3E-A796440E6529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137F3-1E20-44DB-95D8-4B09FC2FD0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434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2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9082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434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3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5122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0482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4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8322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0482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5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9073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088" y="127382"/>
            <a:ext cx="9530774" cy="676209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0473193" y="381024"/>
            <a:ext cx="1337808" cy="344884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9455384" y="6503715"/>
            <a:ext cx="2424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www.quick-global.com  |  </a:t>
            </a:r>
            <a:r>
              <a:rPr lang="en-US" altLang="zh-CN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-789-7899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344033" y="6484397"/>
            <a:ext cx="2246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INTELLIGENT</a:t>
            </a:r>
            <a:r>
              <a:rPr lang="zh-CN" altLang="en-US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 userDrawn="1"/>
        </p:nvSpPr>
        <p:spPr>
          <a:xfrm rot="16200000">
            <a:off x="160237" y="305781"/>
            <a:ext cx="764382" cy="15281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0473193" y="381024"/>
            <a:ext cx="1337808" cy="344884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9455384" y="6503715"/>
            <a:ext cx="2424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www.quick-global.com  |  </a:t>
            </a:r>
            <a:r>
              <a:rPr lang="en-US" altLang="zh-CN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-789-7899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344033" y="6484397"/>
            <a:ext cx="2246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INTELLIGENT</a:t>
            </a:r>
            <a:r>
              <a:rPr lang="zh-CN" altLang="en-US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 userDrawn="1"/>
        </p:nvSpPr>
        <p:spPr>
          <a:xfrm rot="16200000">
            <a:off x="160237" y="305781"/>
            <a:ext cx="764382" cy="15281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18837" y="127382"/>
            <a:ext cx="5121925" cy="670461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738" y="381000"/>
            <a:ext cx="1338262" cy="344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文本框 9"/>
          <p:cNvSpPr txBox="1"/>
          <p:nvPr userDrawn="1"/>
        </p:nvSpPr>
        <p:spPr>
          <a:xfrm>
            <a:off x="9455150" y="6503988"/>
            <a:ext cx="2424113" cy="4000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vl="0" indent="0"/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www.quick-global.com  |  </a:t>
            </a:r>
            <a:r>
              <a:rPr lang="en-US" altLang="zh-CN" sz="1000" b="1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400</a:t>
            </a:r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-789-7899</a:t>
            </a:r>
            <a:endParaRPr lang="zh-CN" altLang="en-US" sz="1000" dirty="0">
              <a:solidFill>
                <a:srgbClr val="A6A6A6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  <a:p>
            <a:pPr lvl="0" indent="0"/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  </a:t>
            </a:r>
            <a:endParaRPr lang="zh-CN" altLang="en-US" sz="1000" dirty="0">
              <a:solidFill>
                <a:srgbClr val="A6A6A6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4100" name="文本框 10"/>
          <p:cNvSpPr txBox="1"/>
          <p:nvPr userDrawn="1"/>
        </p:nvSpPr>
        <p:spPr>
          <a:xfrm>
            <a:off x="344488" y="6484938"/>
            <a:ext cx="2246312" cy="2460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vl="0" indent="0"/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QUICK INTELLIGENT</a:t>
            </a:r>
            <a:r>
              <a:rPr lang="zh-CN" altLang="en-US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EQUIPMENT</a:t>
            </a:r>
            <a:endParaRPr lang="zh-CN" altLang="en-US" sz="1000" dirty="0">
              <a:solidFill>
                <a:srgbClr val="A6A6A6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 rot="16200000">
            <a:off x="179388" y="306388"/>
            <a:ext cx="763588" cy="15081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36905" y="0"/>
            <a:ext cx="9836150" cy="76327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/>
          <a:lstStyle/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60" b="0" i="0" strike="noStrike" kern="1200" cap="none" spc="0" normalizeH="0" baseline="0" noProof="1"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4788" cy="3651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/>
          <a:lstStyle/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4700A49-7433-4D48-A076-18E9DBED6BC6}" type="slidenum">
              <a:rPr kumimoji="0" lang="zh-CN" altLang="en-US" sz="1145" b="0" i="0" strike="noStrike" kern="1200" cap="none" spc="0" normalizeH="0" baseline="0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260" b="0" i="0" strike="noStrike" kern="1200" cap="none" spc="0" normalizeH="0" baseline="0" noProof="1"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工具-焊接装联-激光-选焊-电子组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04"/>
          <a:stretch>
            <a:fillRect/>
          </a:stretch>
        </p:blipFill>
        <p:spPr>
          <a:xfrm>
            <a:off x="2836389" y="0"/>
            <a:ext cx="9355611" cy="43011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6712"/>
          <a:stretch>
            <a:fillRect/>
          </a:stretch>
        </p:blipFill>
        <p:spPr>
          <a:xfrm>
            <a:off x="0" y="0"/>
            <a:ext cx="3135086" cy="5061098"/>
          </a:xfrm>
          <a:custGeom>
            <a:avLst/>
            <a:gdLst>
              <a:gd name="connsiteX0" fmla="*/ 0 w 3135086"/>
              <a:gd name="connsiteY0" fmla="*/ 0 h 5061098"/>
              <a:gd name="connsiteX1" fmla="*/ 1567543 w 3135086"/>
              <a:gd name="connsiteY1" fmla="*/ 0 h 5061098"/>
              <a:gd name="connsiteX2" fmla="*/ 3135086 w 3135086"/>
              <a:gd name="connsiteY2" fmla="*/ 2530549 h 5061098"/>
              <a:gd name="connsiteX3" fmla="*/ 1567543 w 3135086"/>
              <a:gd name="connsiteY3" fmla="*/ 5061098 h 5061098"/>
              <a:gd name="connsiteX4" fmla="*/ 0 w 3135086"/>
              <a:gd name="connsiteY4" fmla="*/ 5061098 h 50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086" h="5061098">
                <a:moveTo>
                  <a:pt x="0" y="0"/>
                </a:moveTo>
                <a:lnTo>
                  <a:pt x="1567543" y="0"/>
                </a:lnTo>
                <a:cubicBezTo>
                  <a:pt x="2433273" y="0"/>
                  <a:pt x="3135086" y="1132965"/>
                  <a:pt x="3135086" y="2530549"/>
                </a:cubicBezTo>
                <a:cubicBezTo>
                  <a:pt x="3135086" y="3928133"/>
                  <a:pt x="2433273" y="5061098"/>
                  <a:pt x="1567543" y="5061098"/>
                </a:cubicBezTo>
                <a:lnTo>
                  <a:pt x="0" y="5061098"/>
                </a:lnTo>
                <a:close/>
              </a:path>
            </a:pathLst>
          </a:custGeom>
        </p:spPr>
      </p:pic>
      <p:sp>
        <p:nvSpPr>
          <p:cNvPr id="5" name="矩形 4"/>
          <p:cNvSpPr/>
          <p:nvPr userDrawn="1"/>
        </p:nvSpPr>
        <p:spPr>
          <a:xfrm>
            <a:off x="0" y="4301148"/>
            <a:ext cx="12192000" cy="2559050"/>
          </a:xfrm>
          <a:prstGeom prst="rect">
            <a:avLst/>
          </a:prstGeom>
          <a:gradFill>
            <a:gsLst>
              <a:gs pos="50000">
                <a:srgbClr val="6D6D6D"/>
              </a:gs>
              <a:gs pos="98000">
                <a:srgbClr val="A5A4A5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1465533" y="5554665"/>
            <a:ext cx="39473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13"/>
          <p:cNvSpPr>
            <a:spLocks noGrp="1"/>
          </p:cNvSpPr>
          <p:nvPr>
            <p:ph type="title" hasCustomPrompt="1"/>
          </p:nvPr>
        </p:nvSpPr>
        <p:spPr>
          <a:xfrm>
            <a:off x="1415526" y="5061098"/>
            <a:ext cx="3947312" cy="559443"/>
          </a:xfrm>
          <a:prstGeom prst="rect">
            <a:avLst/>
          </a:prstGeom>
        </p:spPr>
        <p:txBody>
          <a:bodyPr/>
          <a:lstStyle>
            <a:lvl1pPr algn="ctr">
              <a:defRPr lang="zh-CN" altLang="en-US" sz="24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报告名称</a:t>
            </a:r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465533" y="5554665"/>
            <a:ext cx="39473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 userDrawn="1"/>
        </p:nvSpPr>
        <p:spPr>
          <a:xfrm>
            <a:off x="6922922" y="5133752"/>
            <a:ext cx="4707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快克智能装备股份有限公司</a:t>
            </a:r>
            <a:endParaRPr lang="en-US" altLang="zh-CN" sz="2800" b="1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1" name="内容占位符 20"/>
          <p:cNvSpPr>
            <a:spLocks noGrp="1"/>
          </p:cNvSpPr>
          <p:nvPr>
            <p:ph sz="quarter" idx="10" hasCustomPrompt="1"/>
          </p:nvPr>
        </p:nvSpPr>
        <p:spPr>
          <a:xfrm>
            <a:off x="8267700" y="5656263"/>
            <a:ext cx="1973580" cy="398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zh-CN" altLang="en-US" sz="20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报告日期</a:t>
            </a:r>
          </a:p>
        </p:txBody>
      </p:sp>
      <p:sp>
        <p:nvSpPr>
          <p:cNvPr id="22" name="内容占位符 20"/>
          <p:cNvSpPr>
            <a:spLocks noGrp="1"/>
          </p:cNvSpPr>
          <p:nvPr>
            <p:ph sz="quarter" idx="11" hasCustomPrompt="1"/>
          </p:nvPr>
        </p:nvSpPr>
        <p:spPr>
          <a:xfrm>
            <a:off x="1415526" y="5715646"/>
            <a:ext cx="1973580" cy="3984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zh-CN" altLang="en-US" sz="18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事业部名称</a:t>
            </a:r>
          </a:p>
        </p:txBody>
      </p:sp>
      <p:sp>
        <p:nvSpPr>
          <p:cNvPr id="23" name="内容占位符 20"/>
          <p:cNvSpPr>
            <a:spLocks noGrp="1"/>
          </p:cNvSpPr>
          <p:nvPr>
            <p:ph sz="quarter" idx="12" hasCustomPrompt="1"/>
          </p:nvPr>
        </p:nvSpPr>
        <p:spPr>
          <a:xfrm>
            <a:off x="4600945" y="5709600"/>
            <a:ext cx="986790" cy="3984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zh-CN" altLang="en-US" sz="18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</a:p>
        </p:txBody>
      </p:sp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58" y="155276"/>
            <a:ext cx="1126067" cy="556919"/>
          </a:xfrm>
          <a:prstGeom prst="rect">
            <a:avLst/>
          </a:prstGeom>
        </p:spPr>
      </p:pic>
      <p:sp>
        <p:nvSpPr>
          <p:cNvPr id="25" name="文本框 24"/>
          <p:cNvSpPr txBox="1"/>
          <p:nvPr userDrawn="1"/>
        </p:nvSpPr>
        <p:spPr>
          <a:xfrm>
            <a:off x="3725519" y="5709855"/>
            <a:ext cx="111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endParaRPr lang="zh-CN" altLang="en-US" dirty="0"/>
          </a:p>
        </p:txBody>
      </p:sp>
      <p:sp>
        <p:nvSpPr>
          <p:cNvPr id="33" name="内容占位符 20"/>
          <p:cNvSpPr>
            <a:spLocks noGrp="1"/>
          </p:cNvSpPr>
          <p:nvPr>
            <p:ph sz="quarter" idx="13" hasCustomPrompt="1"/>
          </p:nvPr>
        </p:nvSpPr>
        <p:spPr>
          <a:xfrm>
            <a:off x="2963334" y="3608350"/>
            <a:ext cx="9287934" cy="398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zh-CN" altLang="en-US" sz="2000" b="0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此封面模板适用以下事业部（无需在此填写内容），可删除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智能焊接工具设备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激光焊接设备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焊接装联设备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选择焊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电子组装设备成套事业部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快克智能PPT正文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00749" y="280415"/>
            <a:ext cx="10515600" cy="489777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PPT</a:t>
            </a:r>
            <a:r>
              <a:rPr lang="zh-CN" altLang="en-US" dirty="0"/>
              <a:t>正文标题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9455384" y="6503715"/>
            <a:ext cx="2388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www.quick-global.com |  </a:t>
            </a:r>
            <a:r>
              <a:rPr lang="en-US" altLang="zh-CN" sz="1000" b="1" dirty="0">
                <a:solidFill>
                  <a:schemeClr val="bg1">
                    <a:lumMod val="65000"/>
                  </a:schemeClr>
                </a:solidFill>
              </a:rPr>
              <a:t>400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-789-7899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  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44033" y="6484397"/>
            <a:ext cx="2246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QUICK INTELLIGENT</a:t>
            </a:r>
            <a:r>
              <a:rPr lang="zh-CN" altLang="en-US" sz="1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EQUIPMENT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 rot="16200000">
            <a:off x="495477" y="334606"/>
            <a:ext cx="839879" cy="170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58" y="155276"/>
            <a:ext cx="1126067" cy="556919"/>
          </a:xfrm>
          <a:prstGeom prst="rect">
            <a:avLst/>
          </a:prstGeom>
        </p:spPr>
      </p:pic>
      <p:sp>
        <p:nvSpPr>
          <p:cNvPr id="8" name="内容占位符 7"/>
          <p:cNvSpPr>
            <a:spLocks noGrp="1"/>
          </p:cNvSpPr>
          <p:nvPr>
            <p:ph sz="quarter" idx="10" hasCustomPrompt="1"/>
          </p:nvPr>
        </p:nvSpPr>
        <p:spPr>
          <a:xfrm>
            <a:off x="107278" y="327151"/>
            <a:ext cx="798513" cy="3850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038B8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en-US" altLang="zh-CN" dirty="0"/>
              <a:t>1-1</a:t>
            </a:r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快克智能公司介绍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0"/>
            <a:ext cx="12192000" cy="5350904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4464004"/>
            <a:ext cx="12192000" cy="2529600"/>
          </a:xfrm>
          <a:prstGeom prst="rect">
            <a:avLst/>
          </a:prstGeom>
          <a:gradFill>
            <a:gsLst>
              <a:gs pos="50000">
                <a:srgbClr val="6D6D6D"/>
              </a:gs>
              <a:gs pos="98000">
                <a:srgbClr val="A5A4A5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130859"/>
            <a:ext cx="1262413" cy="686157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3377004" y="5058516"/>
            <a:ext cx="539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快克智能装备股份有限公司</a:t>
            </a:r>
            <a:endParaRPr lang="en-US" altLang="zh-CN" sz="3200" b="1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5" name="内容占位符 20"/>
          <p:cNvSpPr>
            <a:spLocks noGrp="1"/>
          </p:cNvSpPr>
          <p:nvPr>
            <p:ph sz="quarter" idx="10" hasCustomPrompt="1"/>
          </p:nvPr>
        </p:nvSpPr>
        <p:spPr>
          <a:xfrm>
            <a:off x="5086913" y="5773792"/>
            <a:ext cx="1973580" cy="398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zh-CN" altLang="en-US" sz="20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报告日期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71330-CC90-462E-BBEF-93D561897B0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580" y="4535170"/>
            <a:ext cx="2599055" cy="18484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47460" y="643890"/>
            <a:ext cx="3020060" cy="31864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2480" y="647700"/>
            <a:ext cx="2667635" cy="3242310"/>
          </a:xfrm>
          <a:prstGeom prst="rect">
            <a:avLst/>
          </a:prstGeom>
        </p:spPr>
      </p:pic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01</a:t>
            </a:r>
            <a:endParaRPr lang="en-US" altLang="zh-CN" dirty="0"/>
          </a:p>
        </p:txBody>
      </p:sp>
      <p:sp>
        <p:nvSpPr>
          <p:cNvPr id="17413" name="标题 1"/>
          <p:cNvSpPr>
            <a:spLocks noGrp="1"/>
          </p:cNvSpPr>
          <p:nvPr>
            <p:ph type="title"/>
          </p:nvPr>
        </p:nvSpPr>
        <p:spPr>
          <a:xfrm>
            <a:off x="1097269" y="221995"/>
            <a:ext cx="10515600" cy="489777"/>
          </a:xfrm>
        </p:spPr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 smtClean="0">
                <a:solidFill>
                  <a:srgbClr val="595959"/>
                </a:solidFill>
              </a:rPr>
              <a:t>Dimensions </a:t>
            </a:r>
            <a:r>
              <a:rPr lang="en-US" altLang="zh-CN" sz="3200" dirty="0">
                <a:solidFill>
                  <a:srgbClr val="595959"/>
                </a:solidFill>
              </a:rPr>
              <a:t>Diagram</a:t>
            </a:r>
            <a:endParaRPr lang="en-US" altLang="zh-CN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cxnSp>
        <p:nvCxnSpPr>
          <p:cNvPr id="17414" name="直接箭头连接符 13"/>
          <p:cNvCxnSpPr/>
          <p:nvPr/>
        </p:nvCxnSpPr>
        <p:spPr>
          <a:xfrm>
            <a:off x="6728460" y="1483360"/>
            <a:ext cx="10160" cy="225298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" name="矩形 15"/>
          <p:cNvSpPr/>
          <p:nvPr/>
        </p:nvSpPr>
        <p:spPr>
          <a:xfrm>
            <a:off x="6073458" y="2451735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1800mm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7416" name="直接箭头连接符 13"/>
          <p:cNvCxnSpPr/>
          <p:nvPr/>
        </p:nvCxnSpPr>
        <p:spPr>
          <a:xfrm flipH="1">
            <a:off x="2317750" y="4635500"/>
            <a:ext cx="5715" cy="129159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7417" name="直接连接符 8219"/>
          <p:cNvSpPr/>
          <p:nvPr/>
        </p:nvSpPr>
        <p:spPr>
          <a:xfrm>
            <a:off x="6712585" y="1404620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24" name="矩形 15"/>
          <p:cNvSpPr/>
          <p:nvPr/>
        </p:nvSpPr>
        <p:spPr>
          <a:xfrm>
            <a:off x="1739900" y="5189538"/>
            <a:ext cx="533400" cy="182563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900mm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0" name="直接连接符 8218"/>
          <p:cNvSpPr/>
          <p:nvPr/>
        </p:nvSpPr>
        <p:spPr>
          <a:xfrm flipV="1">
            <a:off x="2100580" y="5907405"/>
            <a:ext cx="1310005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21" name="直接连接符 8219"/>
          <p:cNvSpPr/>
          <p:nvPr/>
        </p:nvSpPr>
        <p:spPr>
          <a:xfrm flipV="1">
            <a:off x="2129155" y="4641215"/>
            <a:ext cx="1233170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35" name="矩形 15"/>
          <p:cNvSpPr/>
          <p:nvPr/>
        </p:nvSpPr>
        <p:spPr>
          <a:xfrm>
            <a:off x="3077210" y="3973830"/>
            <a:ext cx="533400" cy="180975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1000mm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5" name="直接连接符 8219"/>
          <p:cNvSpPr/>
          <p:nvPr/>
        </p:nvSpPr>
        <p:spPr>
          <a:xfrm>
            <a:off x="6695440" y="3803650"/>
            <a:ext cx="739775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7" name="直接连接符 8219"/>
          <p:cNvSpPr/>
          <p:nvPr/>
        </p:nvSpPr>
        <p:spPr>
          <a:xfrm flipH="1" flipV="1">
            <a:off x="2560955" y="3538220"/>
            <a:ext cx="635" cy="43561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9" name="直接连接符 8219"/>
          <p:cNvSpPr/>
          <p:nvPr/>
        </p:nvSpPr>
        <p:spPr>
          <a:xfrm flipH="1" flipV="1">
            <a:off x="4159250" y="3375660"/>
            <a:ext cx="12065" cy="5975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33" name="文本框 8"/>
          <p:cNvSpPr txBox="1"/>
          <p:nvPr/>
        </p:nvSpPr>
        <p:spPr>
          <a:xfrm>
            <a:off x="5442585" y="4876138"/>
            <a:ext cx="2419350" cy="1200329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</a:p>
          <a:p>
            <a:pPr>
              <a:spcBef>
                <a:spcPct val="0"/>
              </a:spcBef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equipment is only the reference size of the scheme, and the actual size shall prevail after optimization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6895" y="5624195"/>
            <a:ext cx="2745105" cy="365125"/>
          </a:xfrm>
        </p:spPr>
        <p:txBody>
          <a:bodyPr wrap="squar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4700A49-7433-4D48-A076-18E9DBED6BC6}" type="slidenum">
              <a:rPr kumimoji="0" lang="zh-CN" altLang="en-US" sz="1145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2</a:t>
            </a:fld>
            <a:endParaRPr kumimoji="0" lang="zh-CN" altLang="en-US" sz="126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0" name="直接箭头连接符 4"/>
          <p:cNvCxnSpPr/>
          <p:nvPr/>
        </p:nvCxnSpPr>
        <p:spPr>
          <a:xfrm>
            <a:off x="2571115" y="3880485"/>
            <a:ext cx="1585595" cy="952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2" name="直接连接符 8219"/>
          <p:cNvSpPr/>
          <p:nvPr/>
        </p:nvSpPr>
        <p:spPr>
          <a:xfrm>
            <a:off x="8323580" y="2583180"/>
            <a:ext cx="915035" cy="190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" name="直接连接符 8219"/>
          <p:cNvSpPr/>
          <p:nvPr/>
        </p:nvSpPr>
        <p:spPr>
          <a:xfrm>
            <a:off x="8502015" y="3830320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14" name="直接箭头连接符 13"/>
          <p:cNvCxnSpPr/>
          <p:nvPr/>
        </p:nvCxnSpPr>
        <p:spPr>
          <a:xfrm flipH="1">
            <a:off x="9125585" y="2643505"/>
            <a:ext cx="635" cy="109283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5" name="矩形 15"/>
          <p:cNvSpPr/>
          <p:nvPr/>
        </p:nvSpPr>
        <p:spPr>
          <a:xfrm>
            <a:off x="9290368" y="3058795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950mm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0585" y="3736340"/>
            <a:ext cx="2118360" cy="2647315"/>
          </a:xfrm>
          <a:prstGeom prst="rect">
            <a:avLst/>
          </a:prstGeom>
        </p:spPr>
      </p:pic>
      <p:sp>
        <p:nvSpPr>
          <p:cNvPr id="17" name="直接连接符 8219"/>
          <p:cNvSpPr/>
          <p:nvPr/>
        </p:nvSpPr>
        <p:spPr>
          <a:xfrm>
            <a:off x="3988435" y="3832225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8" name="直接连接符 8219"/>
          <p:cNvSpPr/>
          <p:nvPr/>
        </p:nvSpPr>
        <p:spPr>
          <a:xfrm>
            <a:off x="4084955" y="2847340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9" name="直接连接符 8219"/>
          <p:cNvSpPr/>
          <p:nvPr/>
        </p:nvSpPr>
        <p:spPr>
          <a:xfrm>
            <a:off x="3988435" y="1927860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21" name="直接箭头连接符 20"/>
          <p:cNvCxnSpPr/>
          <p:nvPr/>
        </p:nvCxnSpPr>
        <p:spPr>
          <a:xfrm>
            <a:off x="4561205" y="2835275"/>
            <a:ext cx="10160" cy="101663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2" name="矩形 15"/>
          <p:cNvSpPr/>
          <p:nvPr/>
        </p:nvSpPr>
        <p:spPr>
          <a:xfrm>
            <a:off x="4729798" y="3225800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720mm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>
            <a:off x="4561205" y="1956435"/>
            <a:ext cx="1905" cy="84201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4" name="矩形 15"/>
          <p:cNvSpPr/>
          <p:nvPr/>
        </p:nvSpPr>
        <p:spPr>
          <a:xfrm>
            <a:off x="4713923" y="2322830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675mm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clrChange>
              <a:clrFrom>
                <a:srgbClr val="888D97">
                  <a:alpha val="100000"/>
                </a:srgbClr>
              </a:clrFrom>
              <a:clrTo>
                <a:srgbClr val="888D97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2300" y="4621530"/>
            <a:ext cx="3039110" cy="20567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6385" y="1299845"/>
            <a:ext cx="2877185" cy="26263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9475" y="1338580"/>
            <a:ext cx="2618105" cy="2562225"/>
          </a:xfrm>
          <a:prstGeom prst="rect">
            <a:avLst/>
          </a:prstGeom>
        </p:spPr>
      </p:pic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01</a:t>
            </a:r>
            <a:endParaRPr lang="en-US" altLang="zh-CN" dirty="0"/>
          </a:p>
        </p:txBody>
      </p:sp>
      <p:sp>
        <p:nvSpPr>
          <p:cNvPr id="17413" name="标题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 smtClean="0">
                <a:solidFill>
                  <a:srgbClr val="595959"/>
                </a:solidFill>
              </a:rPr>
              <a:t>Dimensions </a:t>
            </a:r>
            <a:r>
              <a:rPr lang="en-US" altLang="zh-CN" sz="3200" dirty="0">
                <a:solidFill>
                  <a:srgbClr val="595959"/>
                </a:solidFill>
              </a:rPr>
              <a:t>Diagram</a:t>
            </a:r>
            <a:endParaRPr lang="en-US" altLang="zh-CN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cxnSp>
        <p:nvCxnSpPr>
          <p:cNvPr id="17414" name="直接箭头连接符 13"/>
          <p:cNvCxnSpPr/>
          <p:nvPr/>
        </p:nvCxnSpPr>
        <p:spPr>
          <a:xfrm>
            <a:off x="7202170" y="1647825"/>
            <a:ext cx="0" cy="202438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" name="矩形 15"/>
          <p:cNvSpPr/>
          <p:nvPr/>
        </p:nvSpPr>
        <p:spPr>
          <a:xfrm>
            <a:off x="6569393" y="2472690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900mm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7416" name="直接箭头连接符 13"/>
          <p:cNvCxnSpPr/>
          <p:nvPr/>
        </p:nvCxnSpPr>
        <p:spPr>
          <a:xfrm>
            <a:off x="2242820" y="4954270"/>
            <a:ext cx="635" cy="149479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7417" name="直接连接符 8219"/>
          <p:cNvSpPr/>
          <p:nvPr/>
        </p:nvSpPr>
        <p:spPr>
          <a:xfrm>
            <a:off x="7131685" y="1604645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24" name="矩形 15"/>
          <p:cNvSpPr/>
          <p:nvPr/>
        </p:nvSpPr>
        <p:spPr>
          <a:xfrm>
            <a:off x="1567180" y="5623878"/>
            <a:ext cx="533400" cy="182563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600mm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0" name="直接连接符 8218"/>
          <p:cNvSpPr/>
          <p:nvPr/>
        </p:nvSpPr>
        <p:spPr>
          <a:xfrm flipV="1">
            <a:off x="2100580" y="6440805"/>
            <a:ext cx="1310005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21" name="直接连接符 8219"/>
          <p:cNvSpPr/>
          <p:nvPr/>
        </p:nvSpPr>
        <p:spPr>
          <a:xfrm flipV="1">
            <a:off x="2129155" y="4907915"/>
            <a:ext cx="1233170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35" name="矩形 15"/>
          <p:cNvSpPr/>
          <p:nvPr/>
        </p:nvSpPr>
        <p:spPr>
          <a:xfrm>
            <a:off x="3115945" y="3973830"/>
            <a:ext cx="533400" cy="180975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700mm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5" name="直接连接符 8219"/>
          <p:cNvSpPr/>
          <p:nvPr/>
        </p:nvSpPr>
        <p:spPr>
          <a:xfrm>
            <a:off x="7114540" y="3775075"/>
            <a:ext cx="739775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7" name="直接连接符 8219"/>
          <p:cNvSpPr/>
          <p:nvPr/>
        </p:nvSpPr>
        <p:spPr>
          <a:xfrm flipH="1" flipV="1">
            <a:off x="2427605" y="3538220"/>
            <a:ext cx="635" cy="43561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9" name="直接连接符 8219"/>
          <p:cNvSpPr/>
          <p:nvPr/>
        </p:nvSpPr>
        <p:spPr>
          <a:xfrm flipH="1" flipV="1">
            <a:off x="4216400" y="3337560"/>
            <a:ext cx="12065" cy="5975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33" name="文本框 8"/>
          <p:cNvSpPr txBox="1"/>
          <p:nvPr/>
        </p:nvSpPr>
        <p:spPr>
          <a:xfrm>
            <a:off x="5471795" y="5248731"/>
            <a:ext cx="2419350" cy="1200329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</a:p>
          <a:p>
            <a:pPr>
              <a:spcBef>
                <a:spcPct val="0"/>
              </a:spcBef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equipment is only the reference size of the scheme, and the actual size shall prevail after optimization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6895" y="5624195"/>
            <a:ext cx="2745105" cy="365125"/>
          </a:xfrm>
        </p:spPr>
        <p:txBody>
          <a:bodyPr wrap="squar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4700A49-7433-4D48-A076-18E9DBED6BC6}" type="slidenum">
              <a:rPr kumimoji="0" lang="zh-CN" altLang="en-US" sz="1145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3</a:t>
            </a:fld>
            <a:endParaRPr kumimoji="0" lang="zh-CN" altLang="en-US" sz="126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0" name="直接箭头连接符 4"/>
          <p:cNvCxnSpPr/>
          <p:nvPr/>
        </p:nvCxnSpPr>
        <p:spPr>
          <a:xfrm flipV="1">
            <a:off x="2454275" y="3890645"/>
            <a:ext cx="1721485" cy="1016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2" name="直接连接符 8219"/>
          <p:cNvSpPr/>
          <p:nvPr/>
        </p:nvSpPr>
        <p:spPr>
          <a:xfrm>
            <a:off x="8609330" y="3249930"/>
            <a:ext cx="915035" cy="190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" name="直接连接符 8219"/>
          <p:cNvSpPr/>
          <p:nvPr/>
        </p:nvSpPr>
        <p:spPr>
          <a:xfrm>
            <a:off x="8809990" y="3771900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14" name="直接箭头连接符 13"/>
          <p:cNvCxnSpPr/>
          <p:nvPr/>
        </p:nvCxnSpPr>
        <p:spPr>
          <a:xfrm flipH="1">
            <a:off x="9444355" y="3308985"/>
            <a:ext cx="2540" cy="47434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5" name="矩形 15"/>
          <p:cNvSpPr/>
          <p:nvPr/>
        </p:nvSpPr>
        <p:spPr>
          <a:xfrm>
            <a:off x="9698673" y="3462655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225mm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clrChange>
              <a:clrFrom>
                <a:srgbClr val="404348">
                  <a:alpha val="100000"/>
                </a:srgbClr>
              </a:clrFrom>
              <a:clrTo>
                <a:srgbClr val="40434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6510" y="4041140"/>
            <a:ext cx="2935605" cy="2407920"/>
          </a:xfrm>
          <a:prstGeom prst="rect">
            <a:avLst/>
          </a:prstGeom>
        </p:spPr>
      </p:pic>
      <p:sp>
        <p:nvSpPr>
          <p:cNvPr id="18" name="直接连接符 8219"/>
          <p:cNvSpPr/>
          <p:nvPr/>
        </p:nvSpPr>
        <p:spPr>
          <a:xfrm>
            <a:off x="7894955" y="2999740"/>
            <a:ext cx="1656715" cy="190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19" name="直接箭头连接符 18"/>
          <p:cNvCxnSpPr/>
          <p:nvPr/>
        </p:nvCxnSpPr>
        <p:spPr>
          <a:xfrm>
            <a:off x="9437370" y="3019425"/>
            <a:ext cx="6985" cy="23241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0" name="矩形 15"/>
          <p:cNvSpPr/>
          <p:nvPr/>
        </p:nvSpPr>
        <p:spPr>
          <a:xfrm>
            <a:off x="9698673" y="3051810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69" y="1095375"/>
            <a:ext cx="4368165" cy="5459730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02</a:t>
            </a:r>
            <a:endParaRPr lang="en-US" altLang="zh-CN" dirty="0"/>
          </a:p>
        </p:txBody>
      </p:sp>
      <p:sp>
        <p:nvSpPr>
          <p:cNvPr id="19459" name="标题 1"/>
          <p:cNvSpPr>
            <a:spLocks noGrp="1"/>
          </p:cNvSpPr>
          <p:nvPr>
            <p:ph type="title"/>
          </p:nvPr>
        </p:nvSpPr>
        <p:spPr>
          <a:xfrm>
            <a:off x="981699" y="274065"/>
            <a:ext cx="10515600" cy="489777"/>
          </a:xfrm>
        </p:spPr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>
                <a:solidFill>
                  <a:srgbClr val="595959"/>
                </a:solidFill>
              </a:rPr>
              <a:t>Descriptions</a:t>
            </a:r>
            <a:endParaRPr lang="zh-CN" altLang="en-US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8" name="线形标注 1 11"/>
          <p:cNvSpPr/>
          <p:nvPr/>
        </p:nvSpPr>
        <p:spPr>
          <a:xfrm>
            <a:off x="8504234" y="1288415"/>
            <a:ext cx="1094740" cy="297815"/>
          </a:xfrm>
          <a:prstGeom prst="borderCallout1">
            <a:avLst>
              <a:gd name="adj1" fmla="val 47121"/>
              <a:gd name="adj2" fmla="val -464"/>
              <a:gd name="adj3" fmla="val 152238"/>
              <a:gd name="adj4" fmla="val -8149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Tower light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1" name="线形标注 1 11"/>
          <p:cNvSpPr/>
          <p:nvPr/>
        </p:nvSpPr>
        <p:spPr>
          <a:xfrm>
            <a:off x="5099999" y="871220"/>
            <a:ext cx="1094740" cy="297815"/>
          </a:xfrm>
          <a:prstGeom prst="borderCallout1">
            <a:avLst>
              <a:gd name="adj1" fmla="val 102345"/>
              <a:gd name="adj2" fmla="val 50754"/>
              <a:gd name="adj3" fmla="val 473282"/>
              <a:gd name="adj4" fmla="val 15586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LED Light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4" name="线形标注 1 11"/>
          <p:cNvSpPr/>
          <p:nvPr/>
        </p:nvSpPr>
        <p:spPr>
          <a:xfrm>
            <a:off x="3420424" y="1586230"/>
            <a:ext cx="1094740" cy="297815"/>
          </a:xfrm>
          <a:prstGeom prst="borderCallout1">
            <a:avLst>
              <a:gd name="adj1" fmla="val 47121"/>
              <a:gd name="adj2" fmla="val 96693"/>
              <a:gd name="adj3" fmla="val 243070"/>
              <a:gd name="adj4" fmla="val 21078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hood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1" name="线形标注 1 11"/>
          <p:cNvSpPr/>
          <p:nvPr/>
        </p:nvSpPr>
        <p:spPr>
          <a:xfrm>
            <a:off x="3276914" y="923290"/>
            <a:ext cx="1252855" cy="365125"/>
          </a:xfrm>
          <a:prstGeom prst="borderCallout1">
            <a:avLst>
              <a:gd name="adj1" fmla="val 47121"/>
              <a:gd name="adj2" fmla="val 96693"/>
              <a:gd name="adj3" fmla="val 408196"/>
              <a:gd name="adj4" fmla="val 22877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Transparent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ESD </a:t>
            </a:r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acrylic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plate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3" name="线形标注 1 11"/>
          <p:cNvSpPr/>
          <p:nvPr/>
        </p:nvSpPr>
        <p:spPr>
          <a:xfrm>
            <a:off x="8504234" y="2004695"/>
            <a:ext cx="1123315" cy="365125"/>
          </a:xfrm>
          <a:prstGeom prst="borderCallout1">
            <a:avLst>
              <a:gd name="adj1" fmla="val 49913"/>
              <a:gd name="adj2" fmla="val -1469"/>
              <a:gd name="adj3" fmla="val 154782"/>
              <a:gd name="adj4" fmla="val -82589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Transparent ESD acrylic plate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4" name="线形标注 1 11"/>
          <p:cNvSpPr/>
          <p:nvPr/>
        </p:nvSpPr>
        <p:spPr>
          <a:xfrm flipH="1">
            <a:off x="9087799" y="2557780"/>
            <a:ext cx="1381125" cy="229235"/>
          </a:xfrm>
          <a:prstGeom prst="borderCallout1">
            <a:avLst>
              <a:gd name="adj1" fmla="val 47121"/>
              <a:gd name="adj2" fmla="val 96693"/>
              <a:gd name="adj3" fmla="val 385239"/>
              <a:gd name="adj4" fmla="val 195383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Light curtain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6" name="线形标注 1 11"/>
          <p:cNvSpPr/>
          <p:nvPr/>
        </p:nvSpPr>
        <p:spPr>
          <a:xfrm>
            <a:off x="2870514" y="5018405"/>
            <a:ext cx="1123315" cy="419798"/>
          </a:xfrm>
          <a:prstGeom prst="borderCallout1">
            <a:avLst>
              <a:gd name="adj1" fmla="val 39540"/>
              <a:gd name="adj2" fmla="val 98417"/>
              <a:gd name="adj3" fmla="val 105619"/>
              <a:gd name="adj4" fmla="val 28953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QUICK6101A1 Fume extractor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7" name="线形标注 1 11"/>
          <p:cNvSpPr/>
          <p:nvPr/>
        </p:nvSpPr>
        <p:spPr>
          <a:xfrm>
            <a:off x="2979098" y="3941445"/>
            <a:ext cx="1123315" cy="276860"/>
          </a:xfrm>
          <a:prstGeom prst="borderCallout1">
            <a:avLst>
              <a:gd name="adj1" fmla="val 55102"/>
              <a:gd name="adj2" fmla="val 100960"/>
              <a:gd name="adj3" fmla="val 260624"/>
              <a:gd name="adj4" fmla="val 225755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hood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9" name="线形标注 1 11"/>
          <p:cNvSpPr/>
          <p:nvPr/>
        </p:nvSpPr>
        <p:spPr>
          <a:xfrm>
            <a:off x="2979099" y="2918460"/>
            <a:ext cx="1123315" cy="365125"/>
          </a:xfrm>
          <a:prstGeom prst="borderCallout1">
            <a:avLst>
              <a:gd name="adj1" fmla="val 47121"/>
              <a:gd name="adj2" fmla="val 96693"/>
              <a:gd name="adj3" fmla="val 138956"/>
              <a:gd name="adj4" fmla="val 237571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Fume hood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30" name="线形标注 1 11"/>
          <p:cNvSpPr/>
          <p:nvPr/>
        </p:nvSpPr>
        <p:spPr>
          <a:xfrm>
            <a:off x="9087799" y="3283585"/>
            <a:ext cx="1142365" cy="335915"/>
          </a:xfrm>
          <a:prstGeom prst="borderCallout1">
            <a:avLst>
              <a:gd name="adj1" fmla="val 51275"/>
              <a:gd name="adj2" fmla="val 2826"/>
              <a:gd name="adj3" fmla="val 164054"/>
              <a:gd name="adj4" fmla="val -15834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Transparent ESD acrylic plate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9" name="线形标注 1 11"/>
          <p:cNvSpPr/>
          <p:nvPr/>
        </p:nvSpPr>
        <p:spPr>
          <a:xfrm flipH="1">
            <a:off x="3276914" y="2206625"/>
            <a:ext cx="1381125" cy="229235"/>
          </a:xfrm>
          <a:prstGeom prst="borderCallout1">
            <a:avLst>
              <a:gd name="adj1" fmla="val 63988"/>
              <a:gd name="adj2" fmla="val -1287"/>
              <a:gd name="adj3" fmla="val 378670"/>
              <a:gd name="adj4" fmla="val -157333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Teaching pendant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3" name="线形标注 1 11"/>
          <p:cNvSpPr/>
          <p:nvPr/>
        </p:nvSpPr>
        <p:spPr>
          <a:xfrm>
            <a:off x="9149394" y="3975100"/>
            <a:ext cx="1104265" cy="210185"/>
          </a:xfrm>
          <a:prstGeom prst="borderCallout1">
            <a:avLst>
              <a:gd name="adj1" fmla="val 51275"/>
              <a:gd name="adj2" fmla="val 2826"/>
              <a:gd name="adj3" fmla="val 276435"/>
              <a:gd name="adj4" fmla="val -11782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8031HA Key box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330" y="1046297"/>
            <a:ext cx="2723515" cy="30187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6620" y="1694621"/>
            <a:ext cx="4447540" cy="3847465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02</a:t>
            </a:r>
            <a:endParaRPr lang="en-US" altLang="zh-CN" dirty="0"/>
          </a:p>
        </p:txBody>
      </p:sp>
      <p:sp>
        <p:nvSpPr>
          <p:cNvPr id="19459" name="标题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>
                <a:solidFill>
                  <a:srgbClr val="595959"/>
                </a:solidFill>
              </a:rPr>
              <a:t>Descriptions</a:t>
            </a:r>
            <a:endParaRPr lang="zh-CN" altLang="en-US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5" name="线形标注 1 11"/>
          <p:cNvSpPr/>
          <p:nvPr/>
        </p:nvSpPr>
        <p:spPr>
          <a:xfrm>
            <a:off x="6096615" y="2691571"/>
            <a:ext cx="1094740" cy="342900"/>
          </a:xfrm>
          <a:prstGeom prst="borderCallout1">
            <a:avLst>
              <a:gd name="adj1" fmla="val 47121"/>
              <a:gd name="adj2" fmla="val -464"/>
              <a:gd name="adj3" fmla="val 167332"/>
              <a:gd name="adj4" fmla="val -87800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>
              <a:spcBef>
                <a:spcPct val="0"/>
              </a:spcBef>
            </a:pPr>
            <a:r>
              <a:rPr lang="en-US" altLang="zh-CN" sz="1000" dirty="0">
                <a:sym typeface="宋体" panose="02010600030101010101" pitchFamily="2" charset="-122"/>
              </a:rPr>
              <a:t>378FA heating controller</a:t>
            </a:r>
            <a:endParaRPr lang="zh-CN" altLang="en-US" sz="1000" dirty="0">
              <a:sym typeface="宋体" panose="02010600030101010101" pitchFamily="2" charset="-122"/>
            </a:endParaRPr>
          </a:p>
        </p:txBody>
      </p:sp>
      <p:sp>
        <p:nvSpPr>
          <p:cNvPr id="6" name="线形标注 1 11"/>
          <p:cNvSpPr/>
          <p:nvPr/>
        </p:nvSpPr>
        <p:spPr>
          <a:xfrm>
            <a:off x="1046778" y="2111975"/>
            <a:ext cx="901700" cy="389600"/>
          </a:xfrm>
          <a:prstGeom prst="borderCallout1">
            <a:avLst>
              <a:gd name="adj1" fmla="val 17841"/>
              <a:gd name="adj2" fmla="val 101126"/>
              <a:gd name="adj3" fmla="val 189075"/>
              <a:gd name="adj4" fmla="val 23674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Oil-water </a:t>
            </a:r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separator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7" name="线形标注 1 11"/>
          <p:cNvSpPr/>
          <p:nvPr/>
        </p:nvSpPr>
        <p:spPr>
          <a:xfrm>
            <a:off x="6193135" y="1694621"/>
            <a:ext cx="901700" cy="220663"/>
          </a:xfrm>
          <a:prstGeom prst="borderCallout1">
            <a:avLst>
              <a:gd name="adj1" fmla="val 52661"/>
              <a:gd name="adj2" fmla="val -3802"/>
              <a:gd name="adj3" fmla="val 328056"/>
              <a:gd name="adj4" fmla="val -14781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X</a:t>
            </a:r>
            <a:r>
              <a:rPr lang="zh-CN" altLang="en-US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Axis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9" name="线形标注 1 11"/>
          <p:cNvSpPr/>
          <p:nvPr/>
        </p:nvSpPr>
        <p:spPr>
          <a:xfrm>
            <a:off x="1379200" y="1479991"/>
            <a:ext cx="948690" cy="311785"/>
          </a:xfrm>
          <a:prstGeom prst="borderCallout1">
            <a:avLst>
              <a:gd name="adj1" fmla="val 48057"/>
              <a:gd name="adj2" fmla="val 98943"/>
              <a:gd name="adj3" fmla="val 297802"/>
              <a:gd name="adj4" fmla="val 25121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ZR</a:t>
            </a:r>
            <a:r>
              <a:rPr lang="zh-CN" altLang="en-US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Axis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5" name="线形标注 1 11"/>
          <p:cNvSpPr/>
          <p:nvPr/>
        </p:nvSpPr>
        <p:spPr>
          <a:xfrm>
            <a:off x="1483743" y="3828856"/>
            <a:ext cx="1035282" cy="236231"/>
          </a:xfrm>
          <a:prstGeom prst="borderCallout1">
            <a:avLst>
              <a:gd name="adj1" fmla="val 43740"/>
              <a:gd name="adj2" fmla="val 98028"/>
              <a:gd name="adj3" fmla="val 114899"/>
              <a:gd name="adj4" fmla="val 219360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9026GE slag box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0" name="线形标注 1 11"/>
          <p:cNvSpPr/>
          <p:nvPr/>
        </p:nvSpPr>
        <p:spPr>
          <a:xfrm>
            <a:off x="1306175" y="2729671"/>
            <a:ext cx="901700" cy="220663"/>
          </a:xfrm>
          <a:prstGeom prst="borderCallout1">
            <a:avLst>
              <a:gd name="adj1" fmla="val 17841"/>
              <a:gd name="adj2" fmla="val 101126"/>
              <a:gd name="adj3" fmla="val 385322"/>
              <a:gd name="adj4" fmla="val 27619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hose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6397605" y="3452301"/>
            <a:ext cx="1094740" cy="370455"/>
          </a:xfrm>
          <a:prstGeom prst="borderCallout1">
            <a:avLst>
              <a:gd name="adj1" fmla="val 47121"/>
              <a:gd name="adj2" fmla="val -464"/>
              <a:gd name="adj3" fmla="val 146425"/>
              <a:gd name="adj4" fmla="val -13695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9036 Tip position correction device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6" name="线形标注 1 15"/>
          <p:cNvSpPr/>
          <p:nvPr/>
        </p:nvSpPr>
        <p:spPr>
          <a:xfrm>
            <a:off x="1209655" y="3240846"/>
            <a:ext cx="1094740" cy="433575"/>
          </a:xfrm>
          <a:prstGeom prst="borderCallout1">
            <a:avLst>
              <a:gd name="adj1" fmla="val 40724"/>
              <a:gd name="adj2" fmla="val 101972"/>
              <a:gd name="adj3" fmla="val 184607"/>
              <a:gd name="adj4" fmla="val 312963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QUICK310C Tip cleaner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0" name="线形标注 1 11"/>
          <p:cNvSpPr/>
          <p:nvPr/>
        </p:nvSpPr>
        <p:spPr>
          <a:xfrm>
            <a:off x="6590645" y="4167946"/>
            <a:ext cx="901700" cy="220663"/>
          </a:xfrm>
          <a:prstGeom prst="borderCallout1">
            <a:avLst>
              <a:gd name="adj1" fmla="val 52661"/>
              <a:gd name="adj2" fmla="val -4859"/>
              <a:gd name="adj3" fmla="val 55707"/>
              <a:gd name="adj4" fmla="val -165174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Y</a:t>
            </a:r>
            <a:r>
              <a:rPr lang="zh-CN" altLang="en-US" sz="1000" dirty="0"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Axis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1" name="线形标注 1 11"/>
          <p:cNvSpPr/>
          <p:nvPr/>
        </p:nvSpPr>
        <p:spPr>
          <a:xfrm>
            <a:off x="2794958" y="1259011"/>
            <a:ext cx="1190917" cy="220663"/>
          </a:xfrm>
          <a:prstGeom prst="borderCallout1">
            <a:avLst>
              <a:gd name="adj1" fmla="val 43740"/>
              <a:gd name="adj2" fmla="val 98028"/>
              <a:gd name="adj3" fmla="val 502585"/>
              <a:gd name="adj4" fmla="val 11205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371TAA Self-feeder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3" name="线形标注 1 11"/>
          <p:cNvSpPr/>
          <p:nvPr/>
        </p:nvSpPr>
        <p:spPr>
          <a:xfrm>
            <a:off x="7326610" y="1144711"/>
            <a:ext cx="901700" cy="334963"/>
          </a:xfrm>
          <a:prstGeom prst="borderCallout1">
            <a:avLst>
              <a:gd name="adj1" fmla="val 43740"/>
              <a:gd name="adj2" fmla="val 98028"/>
              <a:gd name="adj3" fmla="val 173645"/>
              <a:gd name="adj4" fmla="val 277625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Bent frame assembly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4" name="线形标注 1 11"/>
          <p:cNvSpPr/>
          <p:nvPr/>
        </p:nvSpPr>
        <p:spPr>
          <a:xfrm>
            <a:off x="8228310" y="2136581"/>
            <a:ext cx="985520" cy="261562"/>
          </a:xfrm>
          <a:prstGeom prst="borderCallout1">
            <a:avLst>
              <a:gd name="adj1" fmla="val 43740"/>
              <a:gd name="adj2" fmla="val 98028"/>
              <a:gd name="adj3" fmla="val 159533"/>
              <a:gd name="adj4" fmla="val 23289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Soldering iron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1" name="线形标注 1 11"/>
          <p:cNvSpPr/>
          <p:nvPr/>
        </p:nvSpPr>
        <p:spPr>
          <a:xfrm>
            <a:off x="8312130" y="3395401"/>
            <a:ext cx="883285" cy="427355"/>
          </a:xfrm>
          <a:prstGeom prst="borderCallout1">
            <a:avLst>
              <a:gd name="adj1" fmla="val 43740"/>
              <a:gd name="adj2" fmla="val 98028"/>
              <a:gd name="adj3" fmla="val -63684"/>
              <a:gd name="adj4" fmla="val 15418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>
              <a:spcBef>
                <a:spcPct val="0"/>
              </a:spcBef>
            </a:pPr>
            <a:r>
              <a:rPr lang="en-US" altLang="zh-CN" sz="1000" dirty="0">
                <a:sym typeface="宋体" panose="02010600030101010101" pitchFamily="2" charset="-122"/>
              </a:rPr>
              <a:t>Feeding tube fixture</a:t>
            </a:r>
            <a:endParaRPr lang="zh-CN" altLang="en-US" sz="1000" dirty="0">
              <a:sym typeface="宋体" panose="02010600030101010101" pitchFamily="2" charset="-122"/>
            </a:endParaRPr>
          </a:p>
        </p:txBody>
      </p:sp>
      <p:graphicFrame>
        <p:nvGraphicFramePr>
          <p:cNvPr id="22" name="表格 21"/>
          <p:cNvGraphicFramePr/>
          <p:nvPr>
            <p:extLst>
              <p:ext uri="{D42A27DB-BD31-4B8C-83A1-F6EECF244321}">
                <p14:modId xmlns:p14="http://schemas.microsoft.com/office/powerpoint/2010/main" val="3428888043"/>
              </p:ext>
            </p:extLst>
          </p:nvPr>
        </p:nvGraphicFramePr>
        <p:xfrm>
          <a:off x="9150329" y="5039166"/>
          <a:ext cx="1891481" cy="1189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1481"/>
              </a:tblGrid>
              <a:tr h="2619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Movement range:</a:t>
                      </a:r>
                      <a:endParaRPr lang="zh-CN" altLang="en-US" sz="1600" b="1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1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0" u="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zh-CN" altLang="en-US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Axis</a:t>
                      </a:r>
                      <a:r>
                        <a:rPr lang="en-US" altLang="zh-CN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=500mm</a:t>
                      </a:r>
                      <a:endParaRPr lang="en-US" altLang="zh-CN" sz="1000" b="0" u="non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243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Y</a:t>
                      </a:r>
                      <a:r>
                        <a:rPr lang="zh-CN" altLang="en-US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Axis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=500mm</a:t>
                      </a:r>
                      <a:endParaRPr lang="zh-CN" altLang="en-US" sz="1000" b="0" u="non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Z</a:t>
                      </a:r>
                      <a:r>
                        <a:rPr lang="zh-CN" alt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Axis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=100mm</a:t>
                      </a:r>
                      <a:endParaRPr lang="zh-CN" altLang="en-US" sz="1000" b="0" u="non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R</a:t>
                      </a:r>
                      <a:r>
                        <a:rPr lang="zh-CN" alt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Axis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=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360</a:t>
                      </a:r>
                      <a:r>
                        <a:rPr lang="zh-CN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°</a:t>
                      </a: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5344"/>
          <a:stretch>
            <a:fillRect/>
          </a:stretch>
        </p:blipFill>
        <p:spPr>
          <a:xfrm>
            <a:off x="-23748" y="-124474"/>
            <a:ext cx="12215747" cy="705562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53" y="1785938"/>
            <a:ext cx="1775694" cy="96513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22232" y="2751077"/>
            <a:ext cx="3420533" cy="7694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400" dirty="0">
                <a:solidFill>
                  <a:srgbClr val="038B84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Thanks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437465" y="3520518"/>
            <a:ext cx="519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FIND OUT MORE ON QUICK-GLOBAL.COM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979" y="3937772"/>
            <a:ext cx="1443037" cy="1443037"/>
          </a:xfrm>
          <a:prstGeom prst="rect">
            <a:avLst/>
          </a:prstGeom>
        </p:spPr>
      </p:pic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163</Words>
  <Application>Microsoft Office PowerPoint</Application>
  <PresentationFormat>Panoramiczny</PresentationFormat>
  <Paragraphs>61</Paragraphs>
  <Slides>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7" baseType="lpstr">
      <vt:lpstr>微软雅黑</vt:lpstr>
      <vt:lpstr>宋体</vt:lpstr>
      <vt:lpstr>Arial</vt:lpstr>
      <vt:lpstr>Calibri</vt:lpstr>
      <vt:lpstr>等线</vt:lpstr>
      <vt:lpstr>等线 Light</vt:lpstr>
      <vt:lpstr>黑体</vt:lpstr>
      <vt:lpstr>Times New Roman</vt:lpstr>
      <vt:lpstr>Verdana</vt:lpstr>
      <vt:lpstr>思源黑体 CN Heavy</vt:lpstr>
      <vt:lpstr>Office 主题​​</vt:lpstr>
      <vt:lpstr>Prezentacja programu PowerPoint</vt:lpstr>
      <vt:lpstr>Dimensions Diagram</vt:lpstr>
      <vt:lpstr>Dimensions Diagram</vt:lpstr>
      <vt:lpstr>Descriptions</vt:lpstr>
      <vt:lpstr>Descriptions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like</dc:creator>
  <cp:lastModifiedBy>biall</cp:lastModifiedBy>
  <cp:revision>258</cp:revision>
  <dcterms:created xsi:type="dcterms:W3CDTF">2020-05-22T08:35:00Z</dcterms:created>
  <dcterms:modified xsi:type="dcterms:W3CDTF">2026-01-28T15:32:10Z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2052-10.8.0.5715</vt:lpwstr>
  </property>
  <property fmtid="{D5CDD505-2E9C-101B-9397-08002B2CF9AE}" pid="3" name="ICV">
    <vt:lpwstr>3202DA7E77A54DE0AB00B951E8DD34CC</vt:lpwstr>
  </property>
</Properties>
</file>